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8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87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92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8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6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4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6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11B0-1D97-4DCE-AE53-ED1E27B1FEA8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DA3489-D40E-49B4-A460-153980BE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E11625-E9C5-4393-B162-E4F794DFC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241246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862" y="1146048"/>
            <a:ext cx="11275001" cy="5559552"/>
          </a:xfrm>
        </p:spPr>
        <p:txBody>
          <a:bodyPr>
            <a:normAutofit lnSpcReduction="10000"/>
          </a:bodyPr>
          <a:lstStyle/>
          <a:p>
            <a:pPr algn="ctr"/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Городского Чемпионата по социальной обучающей компьютерной игре «ЖЭКА: Чистый город»</a:t>
            </a:r>
          </a:p>
          <a:p>
            <a:pPr algn="ctr"/>
            <a:endParaRPr lang="ru-RU" sz="1200" dirty="0"/>
          </a:p>
          <a:p>
            <a:pPr algn="ctr"/>
            <a:endParaRPr lang="ru-RU" sz="1000" dirty="0"/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60000"/>
              </a:lnSpc>
            </a:pPr>
            <a:r>
              <a:rPr lang="ru-RU" sz="2400" dirty="0">
                <a:solidFill>
                  <a:schemeClr val="tx1"/>
                </a:solidFill>
                <a:latin typeface="Good Vibes Pro" panose="02000507080000020002" pitchFamily="2" charset="0"/>
                <a:cs typeface="Times New Roman" panose="02020603050405020304" pitchFamily="18" charset="0"/>
              </a:rPr>
              <a:t>В рамках конкурса городов России «Город – территория детства» </a:t>
            </a:r>
          </a:p>
          <a:p>
            <a:pPr algn="l">
              <a:lnSpc>
                <a:spcPct val="16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(2018 год)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8022" y="414528"/>
            <a:ext cx="669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Конкурсное задание «Мастер ЖЭКА»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015A3-46F5-43DF-8551-D616321B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64" y="3220126"/>
            <a:ext cx="5190889" cy="4031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50FC1-07B3-4AEF-8245-60A251885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78" y="32770"/>
            <a:ext cx="2129255" cy="19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8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B5E296-3A19-4AEA-A1F0-45C23FEE4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055"/>
            <a:ext cx="4170371" cy="2783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144"/>
            <a:ext cx="6961632" cy="53279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/>
                </a:solidFill>
              </a:rPr>
              <a:t>В завершении награждения организаторы Чемпионата выразили надежду, что компьютерная игра «ЖЭКА: Чистый город» подарила участникам новые знания, которые помогут им грамотно распорядиться приобретенными навыками и знаниями в сфере ЖКХ в родном городе.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7DBAC-89A5-4CB2-8BC1-F551D28AB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3" y="0"/>
            <a:ext cx="4742687" cy="3165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ACAE5E-EBCC-4651-B019-776615CB4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3165995"/>
            <a:ext cx="4742687" cy="36839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F475C-8002-48F8-87C8-8947D89D7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6" y="4074055"/>
            <a:ext cx="4158247" cy="27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57" y="554636"/>
            <a:ext cx="10679243" cy="5622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 Чемпионата - 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бережного отношения к окружающей среде, воспитание у участников активной жизненной позиции, развитие творческого потенциала и социальной активности.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582B8-7B23-44C3-AD44-C617647C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40" y="3313107"/>
            <a:ext cx="6306519" cy="35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B15E8-3299-4A0E-9112-0E6B8E40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11" y="-39740"/>
            <a:ext cx="4761389" cy="26763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95" y="359764"/>
            <a:ext cx="11137692" cy="62359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Задачи Чемпионата: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повысить уровень правовой грамотности</a:t>
            </a:r>
          </a:p>
          <a:p>
            <a:pPr marL="354013" indent="-85725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сфере ЖКХ;</a:t>
            </a:r>
          </a:p>
          <a:p>
            <a:pPr marL="719138" indent="-268288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основные визы и состав</a:t>
            </a:r>
          </a:p>
          <a:p>
            <a:pPr marL="536575" indent="182563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бытового мусора, освоить современные </a:t>
            </a:r>
          </a:p>
          <a:p>
            <a:pPr marL="0" indent="719138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энергосбережения;</a:t>
            </a:r>
          </a:p>
          <a:p>
            <a:pPr marL="4937125" indent="-268288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у участников </a:t>
            </a:r>
          </a:p>
          <a:p>
            <a:pPr marL="4667250" indent="269875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экологическую культуру;</a:t>
            </a:r>
          </a:p>
          <a:p>
            <a:pPr marL="5827713" indent="-268288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творческий </a:t>
            </a:r>
          </a:p>
          <a:p>
            <a:pPr marL="5022850" indent="804863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потенциал участников.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DC309-486E-4934-A925-492970D05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0" y="4181624"/>
            <a:ext cx="4761389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4436" y="414528"/>
            <a:ext cx="10604292" cy="6242304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10000"/>
              </a:lnSpc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Учредители Чемпионата: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Администрация городского округа Сызрань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Западное управление министерства образования и науки Самарской области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ООО «Управляющая компания «Центр»</a:t>
            </a:r>
          </a:p>
          <a:p>
            <a:pPr marL="0" indent="457200">
              <a:lnSpc>
                <a:spcPct val="110000"/>
              </a:lnSpc>
              <a:buNone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Чемпионата: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Структурное подразделение, реализующее дополнительные общеобразовательные программы «Дворец творчества детей и молодежи» государственного бюджетного образовательного учреждения средняя общеобразовательная школа № 14 «Центр образования» имени кавалера ордена Ленина Н.Ф. Шутова городского округа Сызрань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семьи, опеки и попечительства Администрации городского округа Сызрань</a:t>
            </a:r>
          </a:p>
          <a:p>
            <a:pPr marL="0" indent="457200">
              <a:lnSpc>
                <a:spcPct val="110000"/>
              </a:lnSpc>
              <a:buNone/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Чемпионата: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Комитет жилищно-коммунального хозяйства Администрации городского округа Сызрань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МКУ городского округа Сызрань «Ресурсный центр поддержки развития местного самоуправления»</a:t>
            </a:r>
          </a:p>
          <a:p>
            <a:pPr marL="0" indent="457200">
              <a:lnSpc>
                <a:spcPct val="150000"/>
              </a:lnSpc>
              <a:buNone/>
            </a:pPr>
            <a:b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1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5" y="329784"/>
            <a:ext cx="8358515" cy="614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ЧЕМПИОНАТА:</a:t>
            </a:r>
          </a:p>
          <a:p>
            <a:pPr marL="0" indent="0" algn="ctr">
              <a:buNone/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регистрационный</a:t>
            </a:r>
          </a:p>
          <a:p>
            <a:pPr marL="0" indent="0" algn="ctr">
              <a:buNone/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регистрировались на сайте игры в период с 10.08.2018 г. по 10.09.2018 г. Образовательные организации формировали команды в соответствиями с возрастными категориями: 12-14 лет и 15-17 лет.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D4E29-D348-4C8A-85C2-3F5B65B7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79" y="1285773"/>
            <a:ext cx="3810330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023658-338A-4C29-913A-25D9FDA1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11" y="3620743"/>
            <a:ext cx="4761389" cy="32372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359764"/>
            <a:ext cx="7932595" cy="607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ЧЕМПИОНАТА: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соревновательный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участники в период с 11.09.2018 по 30.09.2018 г., получив уникальный 6-значный код, участвовали в прохождении турнира игры «ЖЭКА: Чистый город». Игрокам предстояло привести виртуальный город в порядок: «жилую зону», «парк», «полигон», очистить территорию города от мусора, благоустраивать, строить мусоросортировочные комплексы, бороться с нелегальными свалками и прививать экологическую культуру его жителям.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0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9D174E-E171-499A-8AEB-F94E4D72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" y="1347216"/>
            <a:ext cx="4194412" cy="55722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1" y="299803"/>
            <a:ext cx="7210268" cy="6052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городского округа Сызрань 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компьютерную игру оценили. 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Чемпионате приняли участие 104 обучающихся 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возрасте от 12 до 14 и от 15 до 17 лет,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которые составили 13 команд.</a:t>
            </a:r>
          </a:p>
        </p:txBody>
      </p:sp>
    </p:spTree>
    <p:extLst>
      <p:ext uri="{BB962C8B-B14F-4D97-AF65-F5344CB8AC3E}">
        <p14:creationId xmlns:p14="http://schemas.microsoft.com/office/powerpoint/2010/main" val="29111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7475" y="355141"/>
            <a:ext cx="6883051" cy="3448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10 октября во Дворце творчества детей и молодежи состоялось подведение итогов городского чемпионата по социальной обучающей компьютерной игре «Жэка: Чистый город» и церемония награждения победителей и призеров.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556F9-B73E-45EB-A454-4E2943E1C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8" y="0"/>
            <a:ext cx="4730302" cy="31577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4DA323-2672-4043-98B5-6CF774A90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457"/>
            <a:ext cx="4981476" cy="3325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C04CAF-1AEB-434A-B193-EAD8CFF50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75" y="3146800"/>
            <a:ext cx="4981475" cy="33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36" y="996896"/>
            <a:ext cx="6537428" cy="544048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За командное участие дипломами 3-ей степени награждены команда Гимназии и ГКУ Самарской области «Центр помощи детям, оставшимся без попечения родителей «Искра», 2-ой степени –школы №№ 30 и 33, оба диплома 1-ой степени достались командам школы № 14.</a:t>
            </a:r>
            <a:br>
              <a:rPr lang="ru-RU" sz="1800" dirty="0">
                <a:solidFill>
                  <a:srgbClr val="7030A0"/>
                </a:solidFill>
              </a:rPr>
            </a:b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Дипломами в личном первенстве награждены: за 3 место В.ГУСЕВ (СОШ №33) и Н.ПАСТЫРЕВ (СОШ №14), за 2-ое место Д.ФИЛИППОВ (СОШ №33) и Е.СТОПЧИНСКИЙ (СОШ №14), за 1-ое место: Д.ПЛОТНИКОВ (Гимназия) и Л.НЕМОНОВ (СОШ №30).</a:t>
            </a:r>
            <a:br>
              <a:rPr lang="ru-RU" sz="1800" dirty="0">
                <a:solidFill>
                  <a:srgbClr val="7030A0"/>
                </a:solidFill>
              </a:rPr>
            </a:b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При подведении итогов изо всех команд были выделены 3 лауреата, которые набрали большее количество баллов и стали абсолютными победителями.</a:t>
            </a:r>
            <a:br>
              <a:rPr lang="ru-RU" sz="1800" dirty="0">
                <a:solidFill>
                  <a:srgbClr val="7030A0"/>
                </a:solidFill>
              </a:rPr>
            </a:b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Лауреатом 3-ей степени стала команда школы № 30, 2-ой степени -  команда школы № 33, 1-ой степени -  команда школы № 14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4B374-48C3-4631-BB07-83FCC8AD2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4565904"/>
            <a:ext cx="3433578" cy="2292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AC6353-7F88-478E-A98B-92724CAA2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84" y="0"/>
            <a:ext cx="3685822" cy="2460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7F46A9-3EF6-43BC-88D6-375EB695D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86" y="2292096"/>
            <a:ext cx="3415314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00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460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Georgia</vt:lpstr>
      <vt:lpstr>Good Vibes Pro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командное участие дипломами 3-ей степени награждены команда Гимназии и ГКУ Самарской области «Центр помощи детям, оставшимся без попечения родителей «Искра», 2-ой степени –школы №№ 30 и 33, оба диплома 1-ой степени достались командам школы № 14.  Дипломами в личном первенстве награждены: за 3 место В.ГУСЕВ (СОШ №33) и Н.ПАСТЫРЕВ (СОШ №14), за 2-ое место Д.ФИЛИППОВ (СОШ №33) и Е.СТОПЧИНСКИЙ (СОШ №14), за 1-ое место: Д.ПЛОТНИКОВ (Гимназия) и Л.НЕМОНОВ (СОШ №30).  При подведении итогов изо всех команд были выделены 3 лауреата, которые набрали большее количество баллов и стали абсолютными победителями.  Лауреатом 3-ей степени стала команда школы № 30, 2-ой степени -  команда школы № 33, 1-ой степени -  команда школы № 14</vt:lpstr>
      <vt:lpstr>В завершении награждения организаторы Чемпионата выразили надежду, что компьютерная игра «ЖЭКА: Чистый город» подарила участникам новые знания, которые помогут им грамотно распорядиться приобретенными навыками и знаниями в сфере ЖКХ в родном городе.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«Централизованная библиотечная система городского округа Сызрань»</dc:title>
  <dc:creator>Sector_A</dc:creator>
  <cp:lastModifiedBy>user</cp:lastModifiedBy>
  <cp:revision>43</cp:revision>
  <dcterms:created xsi:type="dcterms:W3CDTF">2016-08-24T05:50:39Z</dcterms:created>
  <dcterms:modified xsi:type="dcterms:W3CDTF">2018-10-15T19:31:02Z</dcterms:modified>
</cp:coreProperties>
</file>